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61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55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user/Documents/CSE299/Final%20Gang%20Chart%20For%20Final%20Report%20Hospital%20management%20syste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Gang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Start Time</c:v>
                </c:pt>
              </c:strCache>
            </c:strRef>
          </c:tx>
          <c:spPr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Sheet2!$B$2:$B$8</c:f>
              <c:numCache>
                <c:formatCode>m/d/yy</c:formatCode>
                <c:ptCount val="7"/>
                <c:pt idx="0">
                  <c:v>43624</c:v>
                </c:pt>
                <c:pt idx="1">
                  <c:v>43631</c:v>
                </c:pt>
                <c:pt idx="2">
                  <c:v>43638</c:v>
                </c:pt>
                <c:pt idx="3">
                  <c:v>43652</c:v>
                </c:pt>
                <c:pt idx="4">
                  <c:v>43673</c:v>
                </c:pt>
                <c:pt idx="5">
                  <c:v>43680</c:v>
                </c:pt>
                <c:pt idx="6">
                  <c:v>43695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4-8C4D-810A-07951F1E47B2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Duration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>
                <a:rot lat="0" lon="0" rev="1200000"/>
              </a:lightRig>
            </a:scene3d>
            <a:sp3d/>
          </c:spPr>
          <c:invertIfNegative val="0"/>
          <c:cat>
            <c:strRef>
              <c:f>Sheet2!$A$2:$A$8</c:f>
              <c:strCache>
                <c:ptCount val="7"/>
                <c:pt idx="0">
                  <c:v>Proposal writing</c:v>
                </c:pt>
                <c:pt idx="1">
                  <c:v>Project writing</c:v>
                </c:pt>
                <c:pt idx="2">
                  <c:v>Frontend Design</c:v>
                </c:pt>
                <c:pt idx="3">
                  <c:v>Backend Design</c:v>
                </c:pt>
                <c:pt idx="4">
                  <c:v>Establishing relationship between tables</c:v>
                </c:pt>
                <c:pt idx="5">
                  <c:v>connecting backend &amp; frontend</c:v>
                </c:pt>
                <c:pt idx="6">
                  <c:v>report writing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7</c:v>
                </c:pt>
                <c:pt idx="5">
                  <c:v>14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64-8C4D-810A-07951F1E4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7273408"/>
        <c:axId val="1101360544"/>
        <c:axId val="0"/>
      </c:bar3DChart>
      <c:catAx>
        <c:axId val="10872734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1360544"/>
        <c:crosses val="autoZero"/>
        <c:auto val="1"/>
        <c:lblAlgn val="ctr"/>
        <c:lblOffset val="100"/>
        <c:noMultiLvlLbl val="0"/>
      </c:catAx>
      <c:valAx>
        <c:axId val="1101360544"/>
        <c:scaling>
          <c:orientation val="minMax"/>
          <c:max val="43701"/>
          <c:min val="43624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27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E91F-B68E-4947-A1DB-C041043F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089" y="369500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Faculty: Intisar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(ITN) </a:t>
            </a:r>
            <a:br>
              <a:rPr lang="en-US" dirty="0"/>
            </a:br>
            <a:r>
              <a:rPr lang="en-US" b="1" dirty="0"/>
              <a:t>Section: 12</a:t>
            </a:r>
            <a:br>
              <a:rPr lang="en-US" b="1" dirty="0"/>
            </a:br>
            <a:r>
              <a:rPr lang="en-US" b="1" dirty="0"/>
              <a:t>Group:08</a:t>
            </a:r>
            <a:br>
              <a:rPr lang="en-US" dirty="0"/>
            </a:br>
            <a:r>
              <a:rPr lang="en-US" b="1" dirty="0"/>
              <a:t>Submitted by</a:t>
            </a:r>
            <a:br>
              <a:rPr lang="en-US" dirty="0"/>
            </a:br>
            <a:r>
              <a:rPr lang="en-US" b="1" dirty="0" err="1"/>
              <a:t>Farzia</a:t>
            </a:r>
            <a:r>
              <a:rPr lang="en-US" b="1" dirty="0"/>
              <a:t> Chowdhury (1522115642)</a:t>
            </a:r>
            <a:br>
              <a:rPr lang="en-US" dirty="0"/>
            </a:br>
            <a:r>
              <a:rPr lang="en-US" b="1" dirty="0"/>
              <a:t>Md. </a:t>
            </a:r>
            <a:r>
              <a:rPr lang="en-US" b="1" dirty="0" err="1"/>
              <a:t>Seragis</a:t>
            </a:r>
            <a:r>
              <a:rPr lang="en-US" b="1" dirty="0"/>
              <a:t> Salekin (1632228042) </a:t>
            </a:r>
            <a:br>
              <a:rPr lang="en-US" dirty="0"/>
            </a:br>
            <a:r>
              <a:rPr lang="en-US" b="1" dirty="0" err="1"/>
              <a:t>Md.Fuadul</a:t>
            </a:r>
            <a:r>
              <a:rPr lang="en-US" b="1" dirty="0"/>
              <a:t> Islam (1631135542)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1BF8A-2938-6B42-A666-B1A0F93D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98" y="544280"/>
            <a:ext cx="1991310" cy="2389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FB72B-EB5C-4F43-B595-7C3AEB4594C6}"/>
              </a:ext>
            </a:extLst>
          </p:cNvPr>
          <p:cNvSpPr txBox="1"/>
          <p:nvPr/>
        </p:nvSpPr>
        <p:spPr>
          <a:xfrm>
            <a:off x="2560078" y="3257017"/>
            <a:ext cx="511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latin typeface="Calibri" pitchFamily="34" charset="0"/>
                <a:ea typeface="Calibri" pitchFamily="34" charset="0"/>
                <a:cs typeface="Vrinda" pitchFamily="34" charset="0"/>
              </a:rPr>
              <a:t>Department of Electrical and Computer Engineering</a:t>
            </a:r>
            <a:endParaRPr lang="en-US" altLang="en-US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6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62CDB8-9F57-F744-9BEE-9A08807A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" y="868101"/>
            <a:ext cx="10425532" cy="46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1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1F3D8-DD41-2248-849A-2507ADC4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632" y="474563"/>
            <a:ext cx="10677626" cy="5822066"/>
          </a:xfrm>
        </p:spPr>
      </p:pic>
    </p:spTree>
    <p:extLst>
      <p:ext uri="{BB962C8B-B14F-4D97-AF65-F5344CB8AC3E}">
        <p14:creationId xmlns:p14="http://schemas.microsoft.com/office/powerpoint/2010/main" val="266479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AE5CC7-8BDB-4241-8485-D170321E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16690"/>
            <a:ext cx="10923608" cy="6088282"/>
          </a:xfrm>
        </p:spPr>
      </p:pic>
    </p:spTree>
    <p:extLst>
      <p:ext uri="{BB962C8B-B14F-4D97-AF65-F5344CB8AC3E}">
        <p14:creationId xmlns:p14="http://schemas.microsoft.com/office/powerpoint/2010/main" val="183291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7F3BA-FF6C-9B49-90B4-FF309BE5B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36" y="436418"/>
            <a:ext cx="11346873" cy="5756563"/>
          </a:xfrm>
        </p:spPr>
      </p:pic>
    </p:spTree>
    <p:extLst>
      <p:ext uri="{BB962C8B-B14F-4D97-AF65-F5344CB8AC3E}">
        <p14:creationId xmlns:p14="http://schemas.microsoft.com/office/powerpoint/2010/main" val="12811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C6437-59E1-F344-BF27-7A62BF25D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27" y="581891"/>
            <a:ext cx="11263746" cy="5777345"/>
          </a:xfrm>
        </p:spPr>
      </p:pic>
    </p:spTree>
    <p:extLst>
      <p:ext uri="{BB962C8B-B14F-4D97-AF65-F5344CB8AC3E}">
        <p14:creationId xmlns:p14="http://schemas.microsoft.com/office/powerpoint/2010/main" val="380828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F72A5D-1C71-724A-B9EC-B36096976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7827820"/>
              </p:ext>
            </p:extLst>
          </p:nvPr>
        </p:nvGraphicFramePr>
        <p:xfrm>
          <a:off x="457200" y="1144011"/>
          <a:ext cx="11575473" cy="492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384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</TotalTime>
  <Words>16</Words>
  <Application>Microsoft Macintosh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Vrinda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Fuadul Islam</dc:creator>
  <cp:lastModifiedBy>Fuadul Islam</cp:lastModifiedBy>
  <cp:revision>3</cp:revision>
  <dcterms:created xsi:type="dcterms:W3CDTF">2019-08-02T10:10:31Z</dcterms:created>
  <dcterms:modified xsi:type="dcterms:W3CDTF">2019-08-03T03:33:29Z</dcterms:modified>
</cp:coreProperties>
</file>